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305" r:id="rId4"/>
    <p:sldId id="257" r:id="rId5"/>
    <p:sldId id="258" r:id="rId6"/>
    <p:sldId id="259" r:id="rId7"/>
    <p:sldId id="303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-44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1A0997-95F7-4E4E-8E4A-4F508D673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30417A7-230F-4FF2-95FD-D5175C857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1C6B66-746D-4023-93DA-06ED9784F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2865-121D-4792-B288-1A8506E9021A}" type="datetimeFigureOut">
              <a:rPr lang="en-IN" smtClean="0"/>
              <a:pPr/>
              <a:t>07-02-2022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E2A0CFC-0116-43F2-88B7-8E90058F8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E8696E-8F24-4C74-B2A3-4544BA37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8A272-E4FD-4B8F-9AE5-405002721DB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7893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8708A1-C702-40D7-859B-960A00B3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7008F69-3154-43B4-946B-6D3A48F86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207384-180F-412A-B323-ED65642B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2865-121D-4792-B288-1A8506E9021A}" type="datetimeFigureOut">
              <a:rPr lang="en-IN" smtClean="0"/>
              <a:pPr/>
              <a:t>07-02-2022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294B81C-1045-414A-ADE0-FC76287D5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6C215B-E420-4068-837D-0D755751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8A272-E4FD-4B8F-9AE5-405002721DB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3017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E75C38C-CFCB-47B9-BBCB-A5B6FAE96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B817024-70BF-443E-8B10-3E7504E6E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56D4A3-7D25-4915-ACD3-9BC5A8102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2865-121D-4792-B288-1A8506E9021A}" type="datetimeFigureOut">
              <a:rPr lang="en-IN" smtClean="0"/>
              <a:pPr/>
              <a:t>07-02-2022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64FD2B-EED3-426E-B4C7-C89D43F04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3253896-5013-4788-A5CD-AF15BA906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8A272-E4FD-4B8F-9AE5-405002721DB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57416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7148BC-DBC1-4AE2-A88F-2CE38517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C72B76-C4EA-4614-B4F5-04C487E2A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14C742-7E45-477B-B66E-14FB094AC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2865-121D-4792-B288-1A8506E9021A}" type="datetimeFigureOut">
              <a:rPr lang="en-IN" smtClean="0"/>
              <a:pPr/>
              <a:t>07-02-2022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C6241ED-5084-49D1-9114-BAC7C1C6A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E3C593D-4731-4F92-A4C2-7B70131A5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8A272-E4FD-4B8F-9AE5-405002721DB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3616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F9AD-3596-4E2D-9A47-597977766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FFA9E97-023B-4C94-B4BD-6AC11F2BD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77502C2-4333-45A2-AA1B-4964E323E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2865-121D-4792-B288-1A8506E9021A}" type="datetimeFigureOut">
              <a:rPr lang="en-IN" smtClean="0"/>
              <a:pPr/>
              <a:t>07-02-2022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E367067-D23B-4612-9205-69CC55060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4B7A26-49EC-4EAE-8492-DE6156846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8A272-E4FD-4B8F-9AE5-405002721DB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22787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43E6E8-8DF1-4E7B-92E6-D3E2A589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D24041-9CAA-4A73-9B46-A24502D4E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BE3A441-254C-4F3D-96FE-EC30EB265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4C1BA5C-1D4D-4812-9735-E75AE4A7D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2865-121D-4792-B288-1A8506E9021A}" type="datetimeFigureOut">
              <a:rPr lang="en-IN" smtClean="0"/>
              <a:pPr/>
              <a:t>07-02-2022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67A1E2D-C7D5-41B8-AA69-E30685DAB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4C2CCEF-C090-4478-BEFD-153F58030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8A272-E4FD-4B8F-9AE5-405002721DB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99843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7126E3-CEB9-4272-A67F-0EB27301B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AC5F6FE-E1F8-4A19-9E6E-36CFE00D6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A2A9CC7-E876-4F3B-B0D9-9F3B7779B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7AE3C9C-36CD-4BDE-B0B2-9FBD188A2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89D703B-4F61-4257-B867-6B115B0B50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058CD6E-A378-4D70-8161-B0CBD648B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2865-121D-4792-B288-1A8506E9021A}" type="datetimeFigureOut">
              <a:rPr lang="en-IN" smtClean="0"/>
              <a:pPr/>
              <a:t>07-02-2022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6543E90-B2C2-4775-95E0-FDA74FB35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70D7D8B-8BD5-4162-B649-8CB186DC4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8A272-E4FD-4B8F-9AE5-405002721DB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65266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A240FC-5FE7-471A-9324-39BFA3739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4023825-2403-4B9A-9FB2-06FA0395D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2865-121D-4792-B288-1A8506E9021A}" type="datetimeFigureOut">
              <a:rPr lang="en-IN" smtClean="0"/>
              <a:pPr/>
              <a:t>07-02-2022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2DEA238-A78C-4688-9531-EA16A2D68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BBA2AC3-5D86-4BD6-B731-23A401CD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8A272-E4FD-4B8F-9AE5-405002721DB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34049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21A6640-63A4-4527-8094-9B7FA4A11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2865-121D-4792-B288-1A8506E9021A}" type="datetimeFigureOut">
              <a:rPr lang="en-IN" smtClean="0"/>
              <a:pPr/>
              <a:t>07-02-2022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5B02723-CB00-4564-9BAD-9CC321429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1E022C2-E14F-4DFA-A087-ADA64A74D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8A272-E4FD-4B8F-9AE5-405002721DB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108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65A8DB-4ADC-4C7F-800F-093E2B737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D13715-3B8B-4B28-BA16-F3F1BA064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07FAE-8242-497A-A9E6-3F01D0710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34802B7-4849-44F9-8EDA-456F67E0A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2865-121D-4792-B288-1A8506E9021A}" type="datetimeFigureOut">
              <a:rPr lang="en-IN" smtClean="0"/>
              <a:pPr/>
              <a:t>07-02-2022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162813B-918B-459F-BBB3-B34FE4554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361CD46-3D3F-4D1A-A9DC-584BEE1C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8A272-E4FD-4B8F-9AE5-405002721DB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59949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484723-D098-4F45-AFB1-279294D15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901983F-7F35-47A5-8F46-BD6643F5C7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DBB5842-5341-4D35-8069-FDC00517D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D8B03AB-75E9-4B2B-8E39-547EB9F51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2865-121D-4792-B288-1A8506E9021A}" type="datetimeFigureOut">
              <a:rPr lang="en-IN" smtClean="0"/>
              <a:pPr/>
              <a:t>07-02-2022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26B0BE6-3AC4-4B40-B867-B7AC04F3D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AD1130B-FB3D-4D58-971E-4670BA5EC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8A272-E4FD-4B8F-9AE5-405002721DB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406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E310A11-2F6F-4CC7-980E-ADC8AB71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D503C18-9CF2-416B-B63C-C18DCE4A4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951ECB9-2F58-4DBB-A8F4-75B07C553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E2865-121D-4792-B288-1A8506E9021A}" type="datetimeFigureOut">
              <a:rPr lang="en-IN" smtClean="0"/>
              <a:pPr/>
              <a:t>07-02-2022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6BE60A-6C2F-4890-AB3D-1DD49EE5B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9687FE2-7B21-43E2-8E07-E4E0DB88BA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8A272-E4FD-4B8F-9AE5-405002721DB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66609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60AE1C-9A3D-40A9-809D-04A681B07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2514"/>
            <a:ext cx="9144000" cy="2906486"/>
          </a:xfrm>
        </p:spPr>
        <p:txBody>
          <a:bodyPr>
            <a:normAutofit/>
          </a:bodyPr>
          <a:lstStyle/>
          <a:p>
            <a:r>
              <a:rPr lang="en-US" dirty="0"/>
              <a:t>UNIT-3</a:t>
            </a:r>
            <a:br>
              <a:rPr lang="en-US" dirty="0"/>
            </a:br>
            <a:r>
              <a:rPr lang="en-US" dirty="0"/>
              <a:t>Digital Image Processing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404805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8E7FFDD-7EC7-42CD-BDCF-1397A6BD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40" y="736847"/>
            <a:ext cx="8904302" cy="511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8016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0CA89C0-2473-42B1-84B9-B2092026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24" y="896646"/>
            <a:ext cx="8700117" cy="50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85670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7CA4EAF-7EFC-4A68-9F5C-127A63BD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0" y="763480"/>
            <a:ext cx="9241655" cy="44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20786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600C664-2545-42E6-B0FC-B43AA4975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762" y="728662"/>
            <a:ext cx="7457243" cy="560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5814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1DC192F-5EAD-447F-936D-1C0B58F9A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95" y="446103"/>
            <a:ext cx="9232777" cy="596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17005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5784BDC-F7E7-47CF-8EBE-440C3235E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96" y="408373"/>
            <a:ext cx="9392575" cy="614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4846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EC7C4DA-8C8B-40C7-BA57-24A1C2505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53" y="504825"/>
            <a:ext cx="9650028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9105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9A9CC9-5FA4-4516-B53E-FE6758EDD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975" y="381741"/>
            <a:ext cx="9072978" cy="628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88730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C648FA1-3561-473A-BCE0-8896C3C11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41" y="266330"/>
            <a:ext cx="9596761" cy="64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23287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2EB548F-F12A-4C88-99C5-815A9868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58" y="452762"/>
            <a:ext cx="8735627" cy="609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6109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51164"/>
            <a:ext cx="10515600" cy="55257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Image </a:t>
            </a:r>
            <a:r>
              <a:rPr lang="en-US" sz="2400" dirty="0" smtClean="0">
                <a:sym typeface="Wingdings" pitchFamily="2" charset="2"/>
              </a:rPr>
              <a:t> 2D function  f(x, y) </a:t>
            </a:r>
          </a:p>
          <a:p>
            <a:r>
              <a:rPr lang="en-US" sz="2400" dirty="0" smtClean="0">
                <a:sym typeface="Wingdings" pitchFamily="2" charset="2"/>
              </a:rPr>
              <a:t>X, y  Spatial Coordinates</a:t>
            </a:r>
          </a:p>
          <a:p>
            <a:r>
              <a:rPr lang="en-US" sz="2400" dirty="0" smtClean="0">
                <a:sym typeface="Wingdings" pitchFamily="2" charset="2"/>
              </a:rPr>
              <a:t>Amplitude of f intensity or gray level</a:t>
            </a:r>
          </a:p>
          <a:p>
            <a:r>
              <a:rPr lang="en-US" sz="2400" dirty="0" smtClean="0">
                <a:sym typeface="Wingdings" pitchFamily="2" charset="2"/>
              </a:rPr>
              <a:t>X, y and amplitude of f  discrete or finite values “DIGITAL IMAGE”</a:t>
            </a:r>
          </a:p>
          <a:p>
            <a:r>
              <a:rPr lang="en-US" sz="2400" dirty="0" smtClean="0">
                <a:sym typeface="Wingdings" pitchFamily="2" charset="2"/>
              </a:rPr>
              <a:t>DIGITAL IMAGE PROCESSING</a:t>
            </a:r>
          </a:p>
          <a:p>
            <a:r>
              <a:rPr lang="en-US" sz="2400" dirty="0" smtClean="0"/>
              <a:t>Processing of digital image </a:t>
            </a:r>
            <a:r>
              <a:rPr lang="en-US" sz="2400" dirty="0" smtClean="0">
                <a:sym typeface="Wingdings" pitchFamily="2" charset="2"/>
              </a:rPr>
              <a:t>  digital computer</a:t>
            </a:r>
          </a:p>
          <a:p>
            <a:r>
              <a:rPr lang="en-US" sz="2400" dirty="0" smtClean="0">
                <a:sym typeface="Wingdings" pitchFamily="2" charset="2"/>
              </a:rPr>
              <a:t>Consists of finite elements  location and values.</a:t>
            </a:r>
          </a:p>
          <a:p>
            <a:r>
              <a:rPr lang="en-US" sz="2400" dirty="0" smtClean="0">
                <a:sym typeface="Wingdings" pitchFamily="2" charset="2"/>
              </a:rPr>
              <a:t>Finite elements also known as picture elements, </a:t>
            </a:r>
            <a:r>
              <a:rPr lang="en-US" sz="2400" dirty="0" err="1" smtClean="0">
                <a:sym typeface="Wingdings" pitchFamily="2" charset="2"/>
              </a:rPr>
              <a:t>pels</a:t>
            </a:r>
            <a:r>
              <a:rPr lang="en-US" sz="2400" dirty="0" smtClean="0">
                <a:sym typeface="Wingdings" pitchFamily="2" charset="2"/>
              </a:rPr>
              <a:t>, pixels, image elements.</a:t>
            </a:r>
          </a:p>
          <a:p>
            <a:r>
              <a:rPr lang="en-US" sz="2400" dirty="0" smtClean="0">
                <a:sym typeface="Wingdings" pitchFamily="2" charset="2"/>
              </a:rPr>
              <a:t>Vision-&gt;advance senses-&gt; limited to “visual bands”</a:t>
            </a:r>
          </a:p>
          <a:p>
            <a:r>
              <a:rPr lang="en-US" sz="2400" dirty="0" smtClean="0">
                <a:sym typeface="Wingdings" pitchFamily="2" charset="2"/>
              </a:rPr>
              <a:t>EMS  GAMMA RAYS TO RADIO WAVES</a:t>
            </a:r>
          </a:p>
          <a:p>
            <a:r>
              <a:rPr lang="en-US" sz="2400" dirty="0" smtClean="0">
                <a:sym typeface="Wingdings" pitchFamily="2" charset="2"/>
              </a:rPr>
              <a:t>Image mechanics used for image processing</a:t>
            </a:r>
          </a:p>
          <a:p>
            <a:r>
              <a:rPr lang="en-US" sz="2400" dirty="0" smtClean="0">
                <a:sym typeface="Wingdings" pitchFamily="2" charset="2"/>
              </a:rPr>
              <a:t>DIP  covers wide and varied fields of applications</a:t>
            </a:r>
          </a:p>
          <a:p>
            <a:endParaRPr lang="en-US" sz="2400" dirty="0" smtClean="0">
              <a:sym typeface="Wingdings" pitchFamily="2" charset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186715B-DADF-4CE0-8ED4-CBB75835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73" y="319597"/>
            <a:ext cx="9081855" cy="627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9330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D392D5E-33FC-4329-9CB4-C50E85CD1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284" y="614362"/>
            <a:ext cx="9303798" cy="6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2668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23821A8-ACA2-44C7-956D-6C488389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1" y="488272"/>
            <a:ext cx="9232776" cy="59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3093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681011-69EF-40CC-BEEC-774163AAF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Fields that use Digital Image Processing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52AD19-D3B1-420E-B240-E8B8DE40D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183"/>
            <a:ext cx="10515600" cy="4738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digital image is a representation of a two- dimensional image as a finite set of digital values, called picture elements or pixels.</a:t>
            </a:r>
          </a:p>
          <a:p>
            <a:pPr marL="0" indent="0">
              <a:buNone/>
            </a:pP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 in DIP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Rays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X-Rays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Ultraviolet Rays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Visible and Infrared Rays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Microwave Rays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Radio Band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83166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B80C13-17C0-44CB-848C-69838D604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82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Rays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FA66F1-0D88-4F3B-BEA3-6E89C6398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1953"/>
            <a:ext cx="10515600" cy="508500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Rays are used in Medicine and Astronomical Observations.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also used in Bone Pathology.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find the Tumor and Infections in our body.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Nuclear Medicine, Rays are passed into our body with a Radioactive isotope that emits gamma rays as it decays.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images are produced and they are collected by Gamma Ray Detectors.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6754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E9F878-25C3-41BE-98F9-791284317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54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X-Rays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91D61B-0541-4E44-97C5-8538B5DD3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666"/>
            <a:ext cx="10515600" cy="520929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widely in: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Medical Diagnostics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Astronomy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Medical Diagnostics, Rays are generated using X-Ray tube, which is a Vacuum Tube with a Cathode and Anode.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942B940-855E-49D6-AB60-8E1CDA70E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173" y="3036980"/>
            <a:ext cx="53435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4912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C7BD3B7-DA95-4F62-998C-643BA5192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7049"/>
            <a:ext cx="10515600" cy="5599914"/>
          </a:xfrm>
        </p:spPr>
        <p:txBody>
          <a:bodyPr>
            <a:norm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ANGIOGRAPHY, is used to obtain images about the Blood Vessels.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Catheter is small, flexible and hollow tube.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energy X-Rays are used in Industrial processes.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177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EBC722-427C-4195-9F2B-5D7E5113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Ultraviolet Band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B1BAB0-A7C6-475F-9253-4A10A53A4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0932"/>
            <a:ext cx="10515600" cy="51560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 Rays are widely used in: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Lithography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Inspection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Microscopy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Biological Imaging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Astronomical Observations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140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DA5D83-B3AD-4372-8C5F-8A3B3BBAC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9495"/>
            <a:ext cx="10515600" cy="577746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 lights are used in Fluorescence microscopy.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one of the fastest growing areas of Microscopy.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Fluorescence is a method discovered in the middle nineteenth century.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UV Rays are not visible. When a photon of UV radiations collides with an electron in an atom of fluorescent produces electrons with lots of energy.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4916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F99D28-11D4-4AB5-B033-8148F551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36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Visible and Infrared Bands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C906FB-B8F1-46E1-9142-9F7D5DFD3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320"/>
            <a:ext cx="10515600" cy="511164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Microscope allows us to see any tiny images with a well detailed form.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at times objects viewed through a Microscope will not provide any clear ideas about the objects.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a competition to it and view in a well detailed manner another major area is used in visual processing called Visual and Infrared rays.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4596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500" y="1012825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TYPES OF DIP</a:t>
            </a:r>
          </a:p>
          <a:p>
            <a:r>
              <a:rPr lang="en-US" dirty="0" smtClean="0"/>
              <a:t>Image </a:t>
            </a:r>
            <a:r>
              <a:rPr lang="en-US" dirty="0" smtClean="0">
                <a:sym typeface="Wingdings" pitchFamily="2" charset="2"/>
              </a:rPr>
              <a:t> DIP SYSTEM  image (low level process)</a:t>
            </a:r>
          </a:p>
          <a:p>
            <a:r>
              <a:rPr lang="en-US" dirty="0" smtClean="0">
                <a:sym typeface="Wingdings" pitchFamily="2" charset="2"/>
              </a:rPr>
              <a:t>EX: Noise image DIP SYTEM CLEAR IMAGE (NOISE IS REDUCED)</a:t>
            </a:r>
          </a:p>
          <a:p>
            <a:r>
              <a:rPr lang="en-US" dirty="0" smtClean="0">
                <a:sym typeface="Wingdings" pitchFamily="2" charset="2"/>
              </a:rPr>
              <a:t>Image  DIP SYSTEM attributes (mid level process)</a:t>
            </a:r>
          </a:p>
          <a:p>
            <a:r>
              <a:rPr lang="en-US" dirty="0" smtClean="0">
                <a:sym typeface="Wingdings" pitchFamily="2" charset="2"/>
              </a:rPr>
              <a:t>EX: Object recognition </a:t>
            </a:r>
          </a:p>
          <a:p>
            <a:r>
              <a:rPr lang="en-US" dirty="0" smtClean="0">
                <a:sym typeface="Wingdings" pitchFamily="2" charset="2"/>
              </a:rPr>
              <a:t>Attributes  DIP SYSTEM  Understanding (making sense) (High –level process)</a:t>
            </a:r>
          </a:p>
          <a:p>
            <a:r>
              <a:rPr lang="en-US" dirty="0" smtClean="0">
                <a:sym typeface="Wingdings" pitchFamily="2" charset="2"/>
              </a:rPr>
              <a:t>EX: Ball image  DIP SYSTEM  identify the image as ball. </a:t>
            </a: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5C1F7D-6801-49E7-8ED8-11996D5A8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2862"/>
            <a:ext cx="10515600" cy="5804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Infrared and Visible rays plays an important role such as: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1.Microscopy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2.Astronomy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3.Remote Sensing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4.Industry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5.Law Enforcement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6629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22F8E8-5E0C-40E1-B291-D79DFA675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image is taken from the satellite , which is a image view of Washington D.C., where each image represents features such as Buildings, roads, vegetation and rivers.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5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 are taken from Visible rays which can be easily identified by our eyes.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ED735264-3FA6-4530-BA76-9C9367ED1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83" y="0"/>
            <a:ext cx="86468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45760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BAB10CE-1F27-4756-BD5C-BAD3733D8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23" y="763179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NASA’s LANDSAT satellite’s main function is to obtain and send images of Earth from Space.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Bands are expressed in terms of WAVELENGTH.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0026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A68757-6EC2-472D-B20B-EBEB90A01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 is taken from space which states about Hurricane.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Taken by a NATIONAL OCEANOGRAPHIC and ATMOSPHERIC ADMINISTRATION (NOAA) they used Visible and Infrared rays.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F9455FC-9D08-40BC-8A15-E3370F18C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28" y="396960"/>
            <a:ext cx="7905750" cy="360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7536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DD3247-CE28-47CC-B799-A9E3B5D30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images obtained illustrates an application of Infrared Imaging.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images are generated by the Infrared imaging system mounted on a NOAA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Defense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Meteorological Satellite Program (DMSP).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90CAFAF-B6BD-4AFE-A2C0-1F785BE4F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89" y="681037"/>
            <a:ext cx="6191250" cy="281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7211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51184D-C70D-40F8-89A5-40DB8567F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464"/>
            <a:ext cx="10515600" cy="50494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image is a controller board for a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CD-ROM, a typical processing task with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product is to find or inspect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parts.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1090E81-F058-4918-8467-C4DD391F1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968807"/>
            <a:ext cx="38481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04543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7E1A0C-34A7-4065-86C4-2736BF9CF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9643"/>
            <a:ext cx="10515600" cy="5657320"/>
          </a:xfrm>
        </p:spPr>
        <p:txBody>
          <a:bodyPr>
            <a:norm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idea is to find missing capsule.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image we can find the bottle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with unacceptable liquid level.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DAFCBAD-2682-4064-B610-E606DA40E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386" y="417250"/>
            <a:ext cx="2212353" cy="2098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30B83B5-D7DB-4AB2-A275-4766BE504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407" y="3227829"/>
            <a:ext cx="2426312" cy="208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4067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E1D7C9-F08E-4883-9395-BDA0B0F87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841"/>
            <a:ext cx="10515600" cy="58751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clear plastic part with an unacceptable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number of air pockets in it.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techniques are used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extensively by law enforcers.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 plate recognition for speed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cameras / automated toll systems.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83506D0-6F40-40E7-BC32-B0192B9F0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126" y="301841"/>
            <a:ext cx="2467993" cy="2507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4E2DA3B-8BD1-4FC8-B732-562807D59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601" y="3232744"/>
            <a:ext cx="4883042" cy="21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4387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BED1FF-1285-4B13-AE57-E2B30DFDD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very useful in finding the difference between each and every finger print  which are much useful in Forensic reports.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6F1407-4448-435B-BAEC-BB2F3617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027" y="1027906"/>
            <a:ext cx="43243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7751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0AC8C9-390F-45D6-A792-5A771F888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244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Microwave Band: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0D8665-9342-4CE1-B9D2-6C3AF41E4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9911"/>
            <a:ext cx="10515600" cy="522705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dominant application of imaging in the Microwave band is Radar.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very important feature of imaging Radar is its ability to collect data  virtually from any region at any time, in any weather or any light condition.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Radar waves can penetrate through clouds and also penetrate through vegetation and icy regions.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6121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B1A63E-482A-4064-AC26-CBFCF8BDB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56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Digital Image Processing?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094BE2D-8E37-4C1F-88A6-26366447F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751"/>
            <a:ext cx="10515600" cy="4925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field of digital image processing refers to processing digital images by means of a digital computer.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08218" y="2729351"/>
            <a:ext cx="4807527" cy="3588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82982" y="4502733"/>
            <a:ext cx="7550727" cy="13855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3061854" y="4433461"/>
            <a:ext cx="4530436" cy="13855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126181" y="4225643"/>
            <a:ext cx="415636" cy="5264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541818" y="3117279"/>
            <a:ext cx="4184073" cy="1191491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81309" y="2646225"/>
            <a:ext cx="1236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f(</a:t>
            </a:r>
            <a:r>
              <a:rPr lang="en-US" sz="4000" dirty="0" err="1" smtClean="0"/>
              <a:t>x,y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10099964" y="4184078"/>
            <a:ext cx="385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x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5430982" y="187036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1127964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993F50-432E-4496-B13F-FB4BDE272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33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Radar waves are generated?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9E4683-2ECB-4B62-84C1-0F6CD64E9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464"/>
            <a:ext cx="10515600" cy="5049499"/>
          </a:xfrm>
        </p:spPr>
        <p:txBody>
          <a:bodyPr>
            <a:norm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a camera lens, a radar uses an antenna and Digital Computer Processing to record images.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Radar image, one can see only a Microwave energy that reflected from the Radar Antenna.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9243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6A7D36-9CA1-484F-A342-AA4BE57D4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52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Radio Band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82652F-0ACF-4534-B6B1-C0C66D066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4299"/>
            <a:ext cx="10515600" cy="5182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uses of Radio bands: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Astronomy</a:t>
            </a:r>
          </a:p>
          <a:p>
            <a:pPr marL="0" indent="0">
              <a:buNone/>
            </a:pP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Medicine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Radio waves are used in Magnetic Resonance Imaging(MRI).This technique places the patients in a powerful magnet and passes Radio waves through their body in very short pulses(in seconds).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pulse causes a responding pulse of Radio waves to be emitted by the patients tissues.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location is then identified by the computer which produces a 2-Dimensional picture.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MRI’s can be used to take pictures in any plane.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0793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A3FE74-E471-4E10-B368-3D2408814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325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Digital Image ?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EF75B7-D488-45DB-9890-0524907E5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384"/>
            <a:ext cx="10515600" cy="4898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image may be defined as a two- dimensional function, f(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where x and y are spatial (plane) coordinates, and the amplitude of f at any pair of coordinates (x, y) is called the intensity or gray level of the image at that point.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x, y, and the amplitude values of f are all finite, discrete quantities, we call the image a digital image.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241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90E902-F99D-4936-A60E-DDD370FB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6525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 elements, Image elements, pels and pixels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86B846-4DB8-4F8F-8B71-D03B88363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650"/>
            <a:ext cx="10515600" cy="48453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digital image is composed of a finite number of elements, each of which has a particular location and value.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These elements are referred to as picture elements, image elements, pels, and pixels.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Pixel is the term most widely used to denote the elements of a digital image.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217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F4AA4E-0262-4B24-A0F3-CD31CCE1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7CCBB8-67BA-4B8D-8006-C16839701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12:071 Digital Image Processing:. 12:072 What is a Digital Image? A digital  image is a representation of a two- dimensional image as a finite set of  digital. - ppt download">
            <a:extLst>
              <a:ext uri="{FF2B5EF4-FFF2-40B4-BE49-F238E27FC236}">
                <a16:creationId xmlns:a16="http://schemas.microsoft.com/office/drawing/2014/main" xmlns="" id="{0A1C84FF-E1D2-4D18-9A80-977871160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7882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358F98-EB6A-42B1-AB06-39B0C602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60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Origins of Digital Image Processing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2791AE25-7C70-42E3-816E-1D32268A3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262" y="1482065"/>
            <a:ext cx="9223899" cy="4918228"/>
          </a:xfrm>
        </p:spPr>
      </p:pic>
    </p:spTree>
    <p:extLst>
      <p:ext uri="{BB962C8B-B14F-4D97-AF65-F5344CB8AC3E}">
        <p14:creationId xmlns:p14="http://schemas.microsoft.com/office/powerpoint/2010/main" xmlns="" val="141766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FA3EE38-68FE-4D96-AB1E-8523FE7D5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4" y="790113"/>
            <a:ext cx="9738803" cy="528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50100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2565</TotalTime>
  <Words>1112</Words>
  <Application>Microsoft Office PowerPoint</Application>
  <PresentationFormat>Custom</PresentationFormat>
  <Paragraphs>174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UNIT-3 Digital Image Processing</vt:lpstr>
      <vt:lpstr>Slide 2</vt:lpstr>
      <vt:lpstr>Slide 3</vt:lpstr>
      <vt:lpstr>What Is Digital Image Processing?</vt:lpstr>
      <vt:lpstr>What is a Digital Image ?</vt:lpstr>
      <vt:lpstr>Picture elements, Image elements, pels and pixels</vt:lpstr>
      <vt:lpstr>Slide 7</vt:lpstr>
      <vt:lpstr>The Origins of Digital Image Processing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Examples of Fields that use Digital Image Processing</vt:lpstr>
      <vt:lpstr>Gamma Rays</vt:lpstr>
      <vt:lpstr>X-Rays</vt:lpstr>
      <vt:lpstr>Slide 26</vt:lpstr>
      <vt:lpstr>Ultraviolet Band</vt:lpstr>
      <vt:lpstr>Slide 28</vt:lpstr>
      <vt:lpstr>Visible and Infrared Bands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Microwave Band:</vt:lpstr>
      <vt:lpstr>How Radar waves are generated?</vt:lpstr>
      <vt:lpstr>Radio Band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UNIT-3 Digital Image Processing</dc:title>
  <dc:creator>Ms. SAHITHI GODAVARTHI</dc:creator>
  <cp:lastModifiedBy>Admin</cp:lastModifiedBy>
  <cp:revision>20</cp:revision>
  <dcterms:created xsi:type="dcterms:W3CDTF">2022-01-04T07:42:12Z</dcterms:created>
  <dcterms:modified xsi:type="dcterms:W3CDTF">2022-02-07T08:31:55Z</dcterms:modified>
</cp:coreProperties>
</file>